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6" r:id="rId4"/>
    <p:sldId id="260" r:id="rId5"/>
    <p:sldId id="261" r:id="rId6"/>
    <p:sldId id="267" r:id="rId7"/>
    <p:sldId id="268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4" autoAdjust="0"/>
  </p:normalViewPr>
  <p:slideViewPr>
    <p:cSldViewPr>
      <p:cViewPr varScale="1">
        <p:scale>
          <a:sx n="96" d="100"/>
          <a:sy n="96" d="100"/>
        </p:scale>
        <p:origin x="-4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0C0ACE-8097-44F0-BFB9-FE41D9BC66B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24AAEC-6684-4172-8A6E-311C632B4E3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Word 2010 Basics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0" y="3612996"/>
            <a:ext cx="5562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Page Themes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Page Size/Margins/Columns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Page Color/Borders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Paragraph Indentions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Arrange Text/Objects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4572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Page Layout Tab</a:t>
            </a:r>
            <a:endParaRPr lang="en-US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110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93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286000"/>
            <a:ext cx="8839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Always save your files in your I-Drive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 BIM Folder  WORD Subfolder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76" y="5181600"/>
            <a:ext cx="883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WORD Opening Screen Quiz TOMORROW!!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47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Opening Microsoft Word 2010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524001"/>
            <a:ext cx="7467600" cy="50292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2057400"/>
            <a:ext cx="6934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Word 2010 Opening Screen</a:t>
            </a:r>
          </a:p>
        </p:txBody>
      </p:sp>
    </p:spTree>
    <p:extLst>
      <p:ext uri="{BB962C8B-B14F-4D97-AF65-F5344CB8AC3E}">
        <p14:creationId xmlns:p14="http://schemas.microsoft.com/office/powerpoint/2010/main" val="38562715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4" name="Group 2073"/>
          <p:cNvGrpSpPr/>
          <p:nvPr/>
        </p:nvGrpSpPr>
        <p:grpSpPr>
          <a:xfrm>
            <a:off x="806824" y="990600"/>
            <a:ext cx="7543800" cy="5657850"/>
            <a:chOff x="806824" y="990600"/>
            <a:chExt cx="7543800" cy="565785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824" y="990600"/>
              <a:ext cx="7543800" cy="565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Straight Connector 5"/>
            <p:cNvCxnSpPr/>
            <p:nvPr/>
          </p:nvCxnSpPr>
          <p:spPr>
            <a:xfrm>
              <a:off x="2590800" y="3048000"/>
              <a:ext cx="0" cy="1223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3" name="Group 2072"/>
          <p:cNvGrpSpPr/>
          <p:nvPr/>
        </p:nvGrpSpPr>
        <p:grpSpPr>
          <a:xfrm>
            <a:off x="2209800" y="3200400"/>
            <a:ext cx="1447800" cy="810399"/>
            <a:chOff x="2209800" y="3200400"/>
            <a:chExt cx="1447800" cy="810399"/>
          </a:xfrm>
        </p:grpSpPr>
        <p:cxnSp>
          <p:nvCxnSpPr>
            <p:cNvPr id="27" name="Straight Arrow Connector 26"/>
            <p:cNvCxnSpPr/>
            <p:nvPr/>
          </p:nvCxnSpPr>
          <p:spPr>
            <a:xfrm rot="5400000" flipH="1" flipV="1">
              <a:off x="2324100" y="3390900"/>
              <a:ext cx="4572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209800" y="3733800"/>
              <a:ext cx="1447800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Insertion Point</a:t>
              </a:r>
              <a:endParaRPr lang="en-US" sz="1200" b="1" dirty="0">
                <a:latin typeface="+mj-lt"/>
              </a:endParaRPr>
            </a:p>
          </p:txBody>
        </p:sp>
      </p:grpSp>
      <p:grpSp>
        <p:nvGrpSpPr>
          <p:cNvPr id="2076" name="Group 2075"/>
          <p:cNvGrpSpPr/>
          <p:nvPr/>
        </p:nvGrpSpPr>
        <p:grpSpPr>
          <a:xfrm>
            <a:off x="5791200" y="5424100"/>
            <a:ext cx="1447800" cy="790411"/>
            <a:chOff x="5791200" y="5424100"/>
            <a:chExt cx="1447800" cy="790411"/>
          </a:xfrm>
        </p:grpSpPr>
        <p:cxnSp>
          <p:nvCxnSpPr>
            <p:cNvPr id="23" name="Straight Arrow Connector 22"/>
            <p:cNvCxnSpPr/>
            <p:nvPr/>
          </p:nvCxnSpPr>
          <p:spPr>
            <a:xfrm rot="5400000">
              <a:off x="6341226" y="5985117"/>
              <a:ext cx="4572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791200" y="5424100"/>
              <a:ext cx="1447800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View Buttons</a:t>
              </a:r>
              <a:endParaRPr lang="en-US" sz="1200" b="1" dirty="0">
                <a:latin typeface="+mj-lt"/>
              </a:endParaRPr>
            </a:p>
          </p:txBody>
        </p:sp>
      </p:grpSp>
      <p:grpSp>
        <p:nvGrpSpPr>
          <p:cNvPr id="2075" name="Group 2074"/>
          <p:cNvGrpSpPr/>
          <p:nvPr/>
        </p:nvGrpSpPr>
        <p:grpSpPr>
          <a:xfrm>
            <a:off x="228600" y="5514856"/>
            <a:ext cx="1447800" cy="809744"/>
            <a:chOff x="228600" y="5514856"/>
            <a:chExt cx="1447800" cy="809744"/>
          </a:xfrm>
        </p:grpSpPr>
        <p:cxnSp>
          <p:nvCxnSpPr>
            <p:cNvPr id="25" name="Straight Arrow Connector 24"/>
            <p:cNvCxnSpPr/>
            <p:nvPr/>
          </p:nvCxnSpPr>
          <p:spPr>
            <a:xfrm rot="5400000">
              <a:off x="762000" y="6095206"/>
              <a:ext cx="4572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28600" y="5514856"/>
              <a:ext cx="1447800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Status Bar</a:t>
              </a:r>
              <a:endParaRPr lang="en-US" sz="1200" b="1" dirty="0">
                <a:latin typeface="+mj-lt"/>
              </a:endParaRPr>
            </a:p>
          </p:txBody>
        </p:sp>
      </p:grpSp>
      <p:grpSp>
        <p:nvGrpSpPr>
          <p:cNvPr id="2065" name="Group 2064"/>
          <p:cNvGrpSpPr/>
          <p:nvPr/>
        </p:nvGrpSpPr>
        <p:grpSpPr>
          <a:xfrm>
            <a:off x="121818" y="990600"/>
            <a:ext cx="1554582" cy="1341995"/>
            <a:chOff x="121818" y="990600"/>
            <a:chExt cx="1554582" cy="1341995"/>
          </a:xfrm>
        </p:grpSpPr>
        <p:cxnSp>
          <p:nvCxnSpPr>
            <p:cNvPr id="29" name="Straight Arrow Connector 28"/>
            <p:cNvCxnSpPr/>
            <p:nvPr/>
          </p:nvCxnSpPr>
          <p:spPr>
            <a:xfrm rot="5400000" flipH="1" flipV="1">
              <a:off x="723900" y="1409699"/>
              <a:ext cx="6858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21818" y="1870930"/>
              <a:ext cx="1447800" cy="46166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Quick Access Toolbar</a:t>
              </a:r>
              <a:endParaRPr lang="en-US" sz="1200" b="1" dirty="0">
                <a:latin typeface="+mj-lt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952500" y="990600"/>
              <a:ext cx="723900" cy="24698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66" name="Group 2065"/>
          <p:cNvGrpSpPr/>
          <p:nvPr/>
        </p:nvGrpSpPr>
        <p:grpSpPr>
          <a:xfrm>
            <a:off x="1456765" y="615442"/>
            <a:ext cx="1591235" cy="622140"/>
            <a:chOff x="1456765" y="615442"/>
            <a:chExt cx="1591235" cy="622140"/>
          </a:xfrm>
        </p:grpSpPr>
        <p:cxnSp>
          <p:nvCxnSpPr>
            <p:cNvPr id="10" name="Straight Arrow Connector 9"/>
            <p:cNvCxnSpPr/>
            <p:nvPr/>
          </p:nvCxnSpPr>
          <p:spPr>
            <a:xfrm rot="16200000" flipH="1">
              <a:off x="2082053" y="970882"/>
              <a:ext cx="3810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456765" y="615442"/>
              <a:ext cx="1447800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Command Tabs</a:t>
              </a:r>
              <a:endParaRPr lang="en-US" sz="1200" b="1" dirty="0">
                <a:latin typeface="+mj-lt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2590800" y="847504"/>
              <a:ext cx="4572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67" name="Group 2066"/>
          <p:cNvGrpSpPr/>
          <p:nvPr/>
        </p:nvGrpSpPr>
        <p:grpSpPr>
          <a:xfrm>
            <a:off x="7420534" y="307964"/>
            <a:ext cx="1447800" cy="844340"/>
            <a:chOff x="7420534" y="307964"/>
            <a:chExt cx="1447800" cy="844340"/>
          </a:xfrm>
        </p:grpSpPr>
        <p:sp>
          <p:nvSpPr>
            <p:cNvPr id="28" name="Rectangle 27"/>
            <p:cNvSpPr/>
            <p:nvPr/>
          </p:nvSpPr>
          <p:spPr>
            <a:xfrm>
              <a:off x="7810499" y="934117"/>
              <a:ext cx="667871" cy="21818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420534" y="307964"/>
              <a:ext cx="1447800" cy="46166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Window Control Buttons</a:t>
              </a:r>
              <a:endParaRPr lang="en-US" sz="1200" b="1" dirty="0">
                <a:latin typeface="+mj-lt"/>
              </a:endParaRPr>
            </a:p>
          </p:txBody>
        </p:sp>
        <p:cxnSp>
          <p:nvCxnSpPr>
            <p:cNvPr id="39" name="Straight Arrow Connector 38"/>
            <p:cNvCxnSpPr>
              <a:stCxn id="38" idx="2"/>
            </p:cNvCxnSpPr>
            <p:nvPr/>
          </p:nvCxnSpPr>
          <p:spPr>
            <a:xfrm>
              <a:off x="8144434" y="769629"/>
              <a:ext cx="111266" cy="10936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69" name="Group 2068"/>
          <p:cNvGrpSpPr/>
          <p:nvPr/>
        </p:nvGrpSpPr>
        <p:grpSpPr>
          <a:xfrm>
            <a:off x="3352800" y="1981200"/>
            <a:ext cx="4191000" cy="1364180"/>
            <a:chOff x="3352800" y="1981200"/>
            <a:chExt cx="4191000" cy="1364180"/>
          </a:xfrm>
        </p:grpSpPr>
        <p:sp>
          <p:nvSpPr>
            <p:cNvPr id="30" name="TextBox 29"/>
            <p:cNvSpPr txBox="1"/>
            <p:nvPr/>
          </p:nvSpPr>
          <p:spPr>
            <a:xfrm>
              <a:off x="3727077" y="2883715"/>
              <a:ext cx="1447800" cy="46166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Dialog Box Launchers</a:t>
              </a:r>
              <a:endParaRPr lang="en-US" sz="1200" b="1" dirty="0">
                <a:latin typeface="+mj-lt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 flipV="1">
              <a:off x="3352800" y="1981200"/>
              <a:ext cx="609602" cy="86821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4800600" y="1981200"/>
              <a:ext cx="152400" cy="86821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5174877" y="1981200"/>
              <a:ext cx="2368923" cy="90251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0" name="Group 2069"/>
          <p:cNvGrpSpPr/>
          <p:nvPr/>
        </p:nvGrpSpPr>
        <p:grpSpPr>
          <a:xfrm>
            <a:off x="7626724" y="1997544"/>
            <a:ext cx="1447800" cy="796976"/>
            <a:chOff x="7626724" y="1997544"/>
            <a:chExt cx="1447800" cy="796976"/>
          </a:xfrm>
        </p:grpSpPr>
        <p:sp>
          <p:nvSpPr>
            <p:cNvPr id="40" name="TextBox 39"/>
            <p:cNvSpPr txBox="1"/>
            <p:nvPr/>
          </p:nvSpPr>
          <p:spPr>
            <a:xfrm>
              <a:off x="7626724" y="2517521"/>
              <a:ext cx="1447800" cy="27699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Ribbon</a:t>
              </a:r>
              <a:endParaRPr lang="en-US" sz="1200" b="1" dirty="0">
                <a:latin typeface="+mj-lt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H="1" flipV="1">
              <a:off x="7772400" y="1997544"/>
              <a:ext cx="372034" cy="43491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8" name="Group 2067"/>
          <p:cNvGrpSpPr/>
          <p:nvPr/>
        </p:nvGrpSpPr>
        <p:grpSpPr>
          <a:xfrm>
            <a:off x="1390535" y="2065233"/>
            <a:ext cx="1916438" cy="784185"/>
            <a:chOff x="1390535" y="2065233"/>
            <a:chExt cx="1916438" cy="784185"/>
          </a:xfrm>
        </p:grpSpPr>
        <p:sp>
          <p:nvSpPr>
            <p:cNvPr id="19" name="Left Brace 18"/>
            <p:cNvSpPr/>
            <p:nvPr/>
          </p:nvSpPr>
          <p:spPr>
            <a:xfrm rot="16200000">
              <a:off x="2124636" y="1331132"/>
              <a:ext cx="448235" cy="1916438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99220" y="2572419"/>
              <a:ext cx="1447800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Group</a:t>
              </a:r>
              <a:endParaRPr lang="en-US" sz="1200" b="1" dirty="0">
                <a:latin typeface="+mj-lt"/>
              </a:endParaRPr>
            </a:p>
          </p:txBody>
        </p:sp>
      </p:grpSp>
      <p:grpSp>
        <p:nvGrpSpPr>
          <p:cNvPr id="2072" name="Group 2071"/>
          <p:cNvGrpSpPr/>
          <p:nvPr/>
        </p:nvGrpSpPr>
        <p:grpSpPr>
          <a:xfrm>
            <a:off x="6734430" y="3595300"/>
            <a:ext cx="1410004" cy="276999"/>
            <a:chOff x="6734430" y="3595300"/>
            <a:chExt cx="1410004" cy="276999"/>
          </a:xfrm>
        </p:grpSpPr>
        <p:sp>
          <p:nvSpPr>
            <p:cNvPr id="35" name="TextBox 34"/>
            <p:cNvSpPr txBox="1"/>
            <p:nvPr/>
          </p:nvSpPr>
          <p:spPr>
            <a:xfrm>
              <a:off x="6734430" y="3595300"/>
              <a:ext cx="1009140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Scroll Bar</a:t>
              </a:r>
              <a:endParaRPr lang="en-US" sz="1200" b="1" dirty="0">
                <a:latin typeface="+mj-lt"/>
              </a:endParaRPr>
            </a:p>
          </p:txBody>
        </p:sp>
        <p:cxnSp>
          <p:nvCxnSpPr>
            <p:cNvPr id="2048" name="Straight Arrow Connector 2047"/>
            <p:cNvCxnSpPr/>
            <p:nvPr/>
          </p:nvCxnSpPr>
          <p:spPr>
            <a:xfrm>
              <a:off x="7810499" y="3733799"/>
              <a:ext cx="33393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1" name="Group 2070"/>
          <p:cNvGrpSpPr/>
          <p:nvPr/>
        </p:nvGrpSpPr>
        <p:grpSpPr>
          <a:xfrm>
            <a:off x="5187508" y="2215000"/>
            <a:ext cx="3012559" cy="3653194"/>
            <a:chOff x="5187508" y="2215000"/>
            <a:chExt cx="3012559" cy="3653194"/>
          </a:xfrm>
        </p:grpSpPr>
        <p:sp>
          <p:nvSpPr>
            <p:cNvPr id="45" name="TextBox 44"/>
            <p:cNvSpPr txBox="1"/>
            <p:nvPr/>
          </p:nvSpPr>
          <p:spPr>
            <a:xfrm>
              <a:off x="5187508" y="3761601"/>
              <a:ext cx="1171830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Scroll Arrows</a:t>
              </a:r>
              <a:endParaRPr lang="en-US" sz="1200" b="1" dirty="0">
                <a:latin typeface="+mj-lt"/>
              </a:endParaRPr>
            </a:p>
          </p:txBody>
        </p:sp>
        <p:cxnSp>
          <p:nvCxnSpPr>
            <p:cNvPr id="2051" name="Straight Arrow Connector 2050"/>
            <p:cNvCxnSpPr/>
            <p:nvPr/>
          </p:nvCxnSpPr>
          <p:spPr>
            <a:xfrm flipV="1">
              <a:off x="6359338" y="2215000"/>
              <a:ext cx="1840729" cy="151879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3" name="Straight Arrow Connector 2052"/>
            <p:cNvCxnSpPr/>
            <p:nvPr/>
          </p:nvCxnSpPr>
          <p:spPr>
            <a:xfrm>
              <a:off x="6359338" y="4103405"/>
              <a:ext cx="1840729" cy="176478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7" name="Group 2076"/>
          <p:cNvGrpSpPr/>
          <p:nvPr/>
        </p:nvGrpSpPr>
        <p:grpSpPr>
          <a:xfrm>
            <a:off x="6800340" y="6214511"/>
            <a:ext cx="1678029" cy="572438"/>
            <a:chOff x="6800340" y="6214511"/>
            <a:chExt cx="1678029" cy="572438"/>
          </a:xfrm>
        </p:grpSpPr>
        <p:sp>
          <p:nvSpPr>
            <p:cNvPr id="50" name="Rectangle 49"/>
            <p:cNvSpPr/>
            <p:nvPr/>
          </p:nvSpPr>
          <p:spPr>
            <a:xfrm>
              <a:off x="7086598" y="6214511"/>
              <a:ext cx="1391771" cy="24698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800340" y="6509950"/>
              <a:ext cx="1171830" cy="276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+mj-lt"/>
                </a:rPr>
                <a:t>Zoom Controls</a:t>
              </a:r>
              <a:endParaRPr lang="en-US" sz="1200" b="1" dirty="0">
                <a:latin typeface="+mj-lt"/>
              </a:endParaRPr>
            </a:p>
          </p:txBody>
        </p:sp>
        <p:cxnSp>
          <p:nvCxnSpPr>
            <p:cNvPr id="2059" name="Straight Connector 2058"/>
            <p:cNvCxnSpPr/>
            <p:nvPr/>
          </p:nvCxnSpPr>
          <p:spPr>
            <a:xfrm>
              <a:off x="7977466" y="6648450"/>
              <a:ext cx="22260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3" name="Straight Arrow Connector 2062"/>
            <p:cNvCxnSpPr/>
            <p:nvPr/>
          </p:nvCxnSpPr>
          <p:spPr>
            <a:xfrm flipV="1">
              <a:off x="8200067" y="6461493"/>
              <a:ext cx="0" cy="18695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981200"/>
            <a:ext cx="3054485" cy="914400"/>
          </a:xfrm>
          <a:prstGeom prst="rect">
            <a:avLst/>
          </a:prstGeom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900" y="2200835"/>
            <a:ext cx="1981200" cy="1057759"/>
          </a:xfrm>
          <a:prstGeom prst="rect">
            <a:avLst/>
          </a:prstGeom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962400"/>
            <a:ext cx="3683000" cy="609600"/>
          </a:xfrm>
          <a:prstGeom prst="rect">
            <a:avLst/>
          </a:prstGeom>
        </p:spPr>
      </p:pic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800600"/>
            <a:ext cx="2577353" cy="6677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16200000">
            <a:off x="1513387" y="1454524"/>
            <a:ext cx="588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Save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1938158" y="1410295"/>
            <a:ext cx="720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Undo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481615" y="1407825"/>
            <a:ext cx="715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Redo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6383427" y="1402952"/>
            <a:ext cx="1185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Minimize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6758848" y="1454523"/>
            <a:ext cx="1111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Maximize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7359095" y="1697140"/>
            <a:ext cx="588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Exit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90600" y="31242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Quick Access Toolbar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48518" y="3258594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Window Control Buttons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2353" y="5562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Status Bar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44036" y="5141986"/>
            <a:ext cx="158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View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65440" y="5122276"/>
            <a:ext cx="1490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Zoom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Left Brace 16"/>
          <p:cNvSpPr/>
          <p:nvPr/>
        </p:nvSpPr>
        <p:spPr>
          <a:xfrm rot="16200000">
            <a:off x="7408293" y="3802569"/>
            <a:ext cx="482432" cy="1972982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 rot="16200000">
            <a:off x="5562684" y="4213872"/>
            <a:ext cx="482432" cy="127804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979394" y="4683618"/>
            <a:ext cx="1584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Document Info</a:t>
            </a:r>
            <a:endParaRPr 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579362" y="7619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Closer Look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/>
      <p:bldP spid="20" grpId="0"/>
      <p:bldP spid="21" grpId="0"/>
      <p:bldP spid="22" grpId="0"/>
      <p:bldP spid="16" grpId="0"/>
      <p:bldP spid="24" grpId="0"/>
      <p:bldP spid="25" grpId="0"/>
      <p:bldP spid="26" grpId="0"/>
      <p:bldP spid="27" grpId="0"/>
      <p:bldP spid="17" grpId="0" animBg="1"/>
      <p:bldP spid="29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07" y="990600"/>
            <a:ext cx="7010400" cy="609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4600" y="1784866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Command Tabs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14" y="2209800"/>
            <a:ext cx="8763000" cy="141771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8600" y="2819400"/>
            <a:ext cx="609600" cy="9408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2819400"/>
            <a:ext cx="2133600" cy="94089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88340" y="2819400"/>
            <a:ext cx="874059" cy="9408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980328" y="2819400"/>
            <a:ext cx="2420472" cy="94089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32176" y="2819400"/>
            <a:ext cx="2407024" cy="9408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8600" y="4038600"/>
            <a:ext cx="4572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38200" y="4038600"/>
            <a:ext cx="457200" cy="6858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447800" y="4191000"/>
            <a:ext cx="2514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Different Groups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6200" y="2762829"/>
            <a:ext cx="8913814" cy="114300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966667" y="4004983"/>
            <a:ext cx="457200" cy="6858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400800" y="4196834"/>
            <a:ext cx="1371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ym typeface="Wingdings" pitchFamily="2" charset="2"/>
              </a:rPr>
              <a:t> Ribbon</a:t>
            </a:r>
            <a:endParaRPr lang="en-US" dirty="0"/>
          </a:p>
        </p:txBody>
      </p:sp>
      <p:pic>
        <p:nvPicPr>
          <p:cNvPr id="21" name="Picture 20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412" y="5410200"/>
            <a:ext cx="3552237" cy="12192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276057" y="5469396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Dialog Box Launcher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4818857" y="5915816"/>
            <a:ext cx="877886" cy="1801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579362" y="76199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mtClean="0"/>
              <a:t>Closer Look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24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/>
      <p:bldP spid="18" grpId="0" animBg="1"/>
      <p:bldP spid="19" grpId="0" animBg="1"/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98" y="1752600"/>
            <a:ext cx="5374409" cy="4267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92906" y="2590800"/>
            <a:ext cx="2514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Save File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Open File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Print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Exit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43503" y="6096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File Tab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09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2903"/>
            <a:ext cx="9144000" cy="10826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3612996"/>
            <a:ext cx="5562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Copy/Paste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Font Size/Color/Style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Bullets/Line Spacing/Indent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Preset Font Styles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Find/Replace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4572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err="1" smtClean="0"/>
              <a:t>HomeTab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144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8071" y="3124200"/>
            <a:ext cx="519952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Insert Pages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Create Table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Pictures/Shapes/Charts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Add Links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Headers/Footers/Page #’s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WordArt/Signature/Date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Symbols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4572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Insert Tab</a:t>
            </a:r>
            <a:endParaRPr lang="en-US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5288"/>
            <a:ext cx="9144000" cy="112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93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505</TotalTime>
  <Words>135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Microsoft Word 2010 Basics</vt:lpstr>
      <vt:lpstr>Opening Microsoft Word 2010</vt:lpstr>
      <vt:lpstr>PowerPoint Presentation</vt:lpstr>
      <vt:lpstr>PowerPoint Presentation</vt:lpstr>
      <vt:lpstr>Closer Look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Remember…</vt:lpstr>
    </vt:vector>
  </TitlesOfParts>
  <Company>San Angelo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2007 Basics</dc:title>
  <dc:creator>109980</dc:creator>
  <cp:lastModifiedBy>San Angelo ISD</cp:lastModifiedBy>
  <cp:revision>36</cp:revision>
  <dcterms:created xsi:type="dcterms:W3CDTF">2009-09-03T01:38:51Z</dcterms:created>
  <dcterms:modified xsi:type="dcterms:W3CDTF">2011-09-12T14:20:12Z</dcterms:modified>
</cp:coreProperties>
</file>